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592" y="-7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600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0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71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0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543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984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05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252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44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8654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54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AA468-C932-CF45-9CAB-C1723CCBBC8E}" type="datetimeFigureOut">
              <a:rPr lang="es-ES" smtClean="0"/>
              <a:t>30/04/12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98082-1846-3443-B624-5B5212C3836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04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200"/>
            <a:ext cx="9144000" cy="644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86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200"/>
            <a:ext cx="9144000" cy="644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34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0</Words>
  <Application>Microsoft Macintosh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>AMC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Alfonso J Montesinos T</dc:creator>
  <cp:lastModifiedBy>Alfonso J Montesinos T</cp:lastModifiedBy>
  <cp:revision>6</cp:revision>
  <cp:lastPrinted>2012-05-01T00:30:13Z</cp:lastPrinted>
  <dcterms:created xsi:type="dcterms:W3CDTF">2012-04-30T23:18:34Z</dcterms:created>
  <dcterms:modified xsi:type="dcterms:W3CDTF">2012-05-01T13:39:21Z</dcterms:modified>
</cp:coreProperties>
</file>